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</p:sldMasterIdLst>
  <p:notesMasterIdLst>
    <p:notesMasterId r:id="rId21"/>
  </p:notesMasterIdLst>
  <p:sldIdLst>
    <p:sldId id="256" r:id="rId4"/>
    <p:sldId id="281" r:id="rId5"/>
    <p:sldId id="280" r:id="rId6"/>
    <p:sldId id="270" r:id="rId7"/>
    <p:sldId id="269" r:id="rId8"/>
    <p:sldId id="267" r:id="rId9"/>
    <p:sldId id="265" r:id="rId10"/>
    <p:sldId id="264" r:id="rId11"/>
    <p:sldId id="263" r:id="rId12"/>
    <p:sldId id="262" r:id="rId13"/>
    <p:sldId id="258" r:id="rId14"/>
    <p:sldId id="277" r:id="rId15"/>
    <p:sldId id="275" r:id="rId16"/>
    <p:sldId id="257" r:id="rId17"/>
    <p:sldId id="271" r:id="rId18"/>
    <p:sldId id="278" r:id="rId19"/>
    <p:sldId id="27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295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641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90657-64AD-4BCF-BE83-4B2ED3F06990}" type="datetimeFigureOut">
              <a:rPr lang="ru-RU" smtClean="0"/>
              <a:t>29.04.2019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7575E-0EE9-4D97-A3F7-CAB14B0513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94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575E-0EE9-4D97-A3F7-CAB14B05132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66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575E-0EE9-4D97-A3F7-CAB14B05132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22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575E-0EE9-4D97-A3F7-CAB14B051322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46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7575E-0EE9-4D97-A3F7-CAB14B051322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62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7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7549-CA25-4372-93C9-CA29D8D78A3A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08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F154-083F-41BD-A15B-8D5DF724FE9E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13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C18D-1EE3-401D-ACCC-3744654251F2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459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97" indent="0" algn="ctr">
              <a:buNone/>
              <a:defRPr sz="2400"/>
            </a:lvl2pPr>
            <a:lvl3pPr marL="914395" indent="0" algn="ctr">
              <a:buNone/>
              <a:defRPr sz="2400"/>
            </a:lvl3pPr>
            <a:lvl4pPr marL="1371592" indent="0" algn="ctr">
              <a:buNone/>
              <a:defRPr sz="2000"/>
            </a:lvl4pPr>
            <a:lvl5pPr marL="1828789" indent="0" algn="ctr">
              <a:buNone/>
              <a:defRPr sz="2000"/>
            </a:lvl5pPr>
            <a:lvl6pPr marL="2285987" indent="0" algn="ctr">
              <a:buNone/>
              <a:defRPr sz="2000"/>
            </a:lvl6pPr>
            <a:lvl7pPr marL="2743184" indent="0" algn="ctr">
              <a:buNone/>
              <a:defRPr sz="2000"/>
            </a:lvl7pPr>
            <a:lvl8pPr marL="3200381" indent="0" algn="ctr">
              <a:buNone/>
              <a:defRPr sz="2000"/>
            </a:lvl8pPr>
            <a:lvl9pPr marL="3657579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59D7-2344-4D60-882D-A9204B22A914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18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490A-2AC1-4A74-B59F-1BAC7BD4569F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72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760E-8A39-44DA-89FF-03E41C9651DE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934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F10B-491B-470E-91EC-6CB4968504F4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69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2D2F-EB92-4260-9204-FCAA8386A421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69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D331-066D-4319-980D-018AA962B76A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767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39D5-58D9-47F3-911A-C0445AB5BCA1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9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59"/>
            <a:ext cx="3200399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26080"/>
            <a:ext cx="3200399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6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07C90A-2697-4A3A-9BBA-1AB7072B9548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837A-7A0D-41A4-813E-756466577C23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147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7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1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" y="1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4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F3DD6-A6EE-4465-86E8-BB22A0158855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239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4CF1-DA54-4449-9F5F-6A0D409C08D0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889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010A-D62B-41FE-A66F-66E765478EB0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330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AF93-A63A-47F8-A611-CAFF8E3FF911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913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1626-8AE1-4673-B183-0B4B59702B6B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439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9282F-3CD2-4ED8-AEB5-FF4A048FC2FC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344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51B1-4239-4B07-A20C-BDB7AF4DA040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574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6020-7603-4298-8532-439C2CBEF9C3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801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91A67-DE04-4F67-A99A-27B294C4CC22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348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1124-AA76-460F-8FE3-CC5C5C63E5B8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23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65F9B-0844-475F-8008-4DE4F824641E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47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2A37-87C3-4175-87AF-7F4CE6840EFE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529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3ADB-9918-43E5-8E49-9F98A5316D5E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089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1970-1D33-4008-ABEB-0357928D18CE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2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40DC0-C56B-47EC-B696-E3E394306543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64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C4D-4E93-4AC7-9B2B-49EFDE8ADD50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14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FF18-9070-41F6-B74C-D55026AF4D76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70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5DCB-B95F-4BED-8358-A358914F5809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89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B815-968A-4EDC-A001-2B8EFA30304D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73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5" indent="0">
              <a:buNone/>
              <a:defRPr sz="1200"/>
            </a:lvl3pPr>
            <a:lvl4pPr marL="1371592" indent="0">
              <a:buNone/>
              <a:defRPr sz="1000"/>
            </a:lvl4pPr>
            <a:lvl5pPr marL="1828789" indent="0">
              <a:buNone/>
              <a:defRPr sz="1000"/>
            </a:lvl5pPr>
            <a:lvl6pPr marL="2285987" indent="0">
              <a:buNone/>
              <a:defRPr sz="1000"/>
            </a:lvl6pPr>
            <a:lvl7pPr marL="2743184" indent="0">
              <a:buNone/>
              <a:defRPr sz="1000"/>
            </a:lvl7pPr>
            <a:lvl8pPr marL="3200381" indent="0">
              <a:buNone/>
              <a:defRPr sz="1000"/>
            </a:lvl8pPr>
            <a:lvl9pPr marL="36575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9549-A0EF-46E8-879B-E361B54EC089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5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4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7" indent="0">
              <a:buNone/>
              <a:defRPr sz="1400"/>
            </a:lvl2pPr>
            <a:lvl3pPr marL="914395" indent="0">
              <a:buNone/>
              <a:defRPr sz="1200"/>
            </a:lvl3pPr>
            <a:lvl4pPr marL="1371592" indent="0">
              <a:buNone/>
              <a:defRPr sz="1000"/>
            </a:lvl4pPr>
            <a:lvl5pPr marL="1828789" indent="0">
              <a:buNone/>
              <a:defRPr sz="1000"/>
            </a:lvl5pPr>
            <a:lvl6pPr marL="2285987" indent="0">
              <a:buNone/>
              <a:defRPr sz="1000"/>
            </a:lvl6pPr>
            <a:lvl7pPr marL="2743184" indent="0">
              <a:buNone/>
              <a:defRPr sz="1000"/>
            </a:lvl7pPr>
            <a:lvl8pPr marL="3200381" indent="0">
              <a:buNone/>
              <a:defRPr sz="1000"/>
            </a:lvl8pPr>
            <a:lvl9pPr marL="365757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922E-C1A8-4DF7-914E-097FBA879792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6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5F67A-5258-46A9-BD90-F939180334A6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23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4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6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8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1" y="6459786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E314F6C-5A71-46F2-B086-864C7CEF1E0C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1" y="1737845"/>
            <a:ext cx="996696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0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395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9" indent="-91439" algn="l" defTabSz="914395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6" indent="-182879" algn="l" defTabSz="91439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5" indent="-182879" algn="l" defTabSz="91439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4" indent="-182879" algn="l" defTabSz="91439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3" indent="-182879" algn="l" defTabSz="91439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94" indent="-228599" algn="l" defTabSz="91439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93" indent="-228599" algn="l" defTabSz="91439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91" indent="-228599" algn="l" defTabSz="91439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90" indent="-228599" algn="l" defTabSz="914395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ECF7D-4FB7-4C4D-BCB1-35B4BF58C539}" type="datetime1">
              <a:rPr lang="ru-RU" smtClean="0"/>
              <a:t>29.04.2019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BFF4C-B514-44C2-8F44-44411FF44D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32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605" y="0"/>
            <a:ext cx="7227654" cy="545189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170330" y="4786691"/>
            <a:ext cx="124356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Томский </a:t>
            </a:r>
            <a:r>
              <a:rPr lang="ru-RU" sz="3200" dirty="0" err="1" smtClean="0">
                <a:solidFill>
                  <a:srgbClr val="FF0000"/>
                </a:solidFill>
              </a:rPr>
              <a:t>ОРТПЦ.Цех</a:t>
            </a:r>
            <a:r>
              <a:rPr lang="ru-RU" sz="3200" dirty="0" smtClean="0">
                <a:solidFill>
                  <a:srgbClr val="FF0000"/>
                </a:solidFill>
              </a:rPr>
              <a:t> Асино. 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Информирование глав  администраций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 </a:t>
            </a:r>
            <a:r>
              <a:rPr lang="ru-RU" sz="3200" dirty="0" err="1" smtClean="0">
                <a:solidFill>
                  <a:srgbClr val="FF0000"/>
                </a:solidFill>
              </a:rPr>
              <a:t>асиновского</a:t>
            </a:r>
            <a:r>
              <a:rPr lang="ru-RU" sz="3200" dirty="0" smtClean="0">
                <a:solidFill>
                  <a:srgbClr val="FF0000"/>
                </a:solidFill>
              </a:rPr>
              <a:t> района  об  отключение аналогового ТВ.  Переход на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цифровое ТВ. Подключение, настройка. Типичные ошибки. </a:t>
            </a:r>
            <a:r>
              <a:rPr lang="ru-RU" sz="3200" dirty="0" smtClean="0">
                <a:solidFill>
                  <a:srgbClr val="FF0000"/>
                </a:solidFill>
              </a:rPr>
              <a:t>Тел.21420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1" y="658368"/>
            <a:ext cx="10058400" cy="12435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4900" b="1" dirty="0">
                <a:solidFill>
                  <a:srgbClr val="1D6295"/>
                </a:solidFill>
              </a:rPr>
              <a:t>что</a:t>
            </a: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</a:rPr>
              <a:t> обратить внимание при выборе </a:t>
            </a:r>
            <a:br>
              <a:rPr lang="ru-RU" sz="49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900" b="1" dirty="0">
                <a:solidFill>
                  <a:schemeClr val="accent2">
                    <a:lumMod val="75000"/>
                  </a:schemeClr>
                </a:solidFill>
              </a:rPr>
              <a:t>ТВ-антенны?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76" y="2036064"/>
            <a:ext cx="10984992" cy="383303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4000" dirty="0"/>
              <a:t>Насколько дом удален от телебашни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4000" dirty="0"/>
              <a:t>Какова мощность передатчика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4000" dirty="0"/>
              <a:t>Плотность застройки и ландшафт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4000" dirty="0"/>
              <a:t>На каком этаже вы живете и куда выходят окна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4000" dirty="0"/>
              <a:t>Каков уровень промышленных и бытовых помех</a:t>
            </a:r>
          </a:p>
          <a:p>
            <a:pPr algn="just"/>
            <a:endParaRPr lang="ru-RU" sz="2800" dirty="0">
              <a:latin typeface="+mj-lt"/>
            </a:endParaRP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8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5632" r="988" b="9655"/>
          <a:stretch/>
        </p:blipFill>
        <p:spPr>
          <a:xfrm>
            <a:off x="182880" y="902210"/>
            <a:ext cx="11801856" cy="529133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7281" y="121921"/>
            <a:ext cx="10058400" cy="7802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1D6295"/>
                </a:solidFill>
              </a:rPr>
              <a:t>АНТЕННЫ</a:t>
            </a:r>
            <a:endParaRPr lang="ru-RU" b="1" dirty="0">
              <a:solidFill>
                <a:srgbClr val="1D6295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4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7281" y="121921"/>
            <a:ext cx="10058400" cy="7802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1D6295"/>
                </a:solidFill>
              </a:rPr>
              <a:t>АНТЕННЫ</a:t>
            </a:r>
            <a:endParaRPr lang="ru-RU" b="1" dirty="0">
              <a:solidFill>
                <a:srgbClr val="1D6295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12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36319"/>
            <a:ext cx="12136879" cy="527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0" y="682752"/>
            <a:ext cx="5120640" cy="61752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1D6295"/>
                </a:solidFill>
              </a:rPr>
              <a:t/>
            </a:r>
            <a:br>
              <a:rPr lang="ru-RU" sz="2000" b="1" dirty="0" smtClean="0">
                <a:solidFill>
                  <a:srgbClr val="1D6295"/>
                </a:solidFill>
              </a:rPr>
            </a:br>
            <a:r>
              <a:rPr lang="ru-RU" sz="2000" b="1" dirty="0" smtClean="0">
                <a:solidFill>
                  <a:srgbClr val="1D6295"/>
                </a:solidFill>
              </a:rPr>
              <a:t/>
            </a:r>
            <a:br>
              <a:rPr lang="ru-RU" sz="2000" b="1" dirty="0" smtClean="0">
                <a:solidFill>
                  <a:srgbClr val="1D6295"/>
                </a:solidFill>
              </a:rPr>
            </a:br>
            <a:r>
              <a:rPr lang="ru-RU" sz="2200" b="1" dirty="0" smtClean="0">
                <a:solidFill>
                  <a:srgbClr val="1D6295"/>
                </a:solidFill>
                <a:latin typeface="+mn-lt"/>
              </a:rPr>
              <a:t>1</a:t>
            </a:r>
            <a:r>
              <a:rPr lang="ru-RU" sz="2200" b="1" dirty="0">
                <a:solidFill>
                  <a:srgbClr val="1D6295"/>
                </a:solidFill>
                <a:latin typeface="+mn-lt"/>
              </a:rPr>
              <a:t>.</a:t>
            </a:r>
            <a:r>
              <a:rPr lang="ru-RU" sz="2200" b="1" dirty="0">
                <a:latin typeface="+mn-lt"/>
              </a:rPr>
              <a:t> </a:t>
            </a:r>
            <a:r>
              <a:rPr lang="ru-RU" sz="2200" dirty="0">
                <a:latin typeface="+mn-lt"/>
              </a:rPr>
              <a:t>Отключите электропитание телевизора. </a:t>
            </a:r>
            <a:r>
              <a:rPr lang="ru-RU" sz="2200" b="1" dirty="0">
                <a:latin typeface="+mn-lt"/>
              </a:rPr>
              <a:t/>
            </a:r>
            <a:br>
              <a:rPr lang="ru-RU" sz="2200" b="1" dirty="0">
                <a:latin typeface="+mn-lt"/>
              </a:rPr>
            </a:br>
            <a:r>
              <a:rPr lang="ru-RU" sz="2200" b="1" dirty="0" smtClean="0">
                <a:solidFill>
                  <a:srgbClr val="1D6295"/>
                </a:solidFill>
                <a:latin typeface="+mn-lt"/>
              </a:rPr>
              <a:t>2</a:t>
            </a:r>
            <a:r>
              <a:rPr lang="ru-RU" sz="2200" b="1" dirty="0">
                <a:solidFill>
                  <a:srgbClr val="1D6295"/>
                </a:solidFill>
                <a:latin typeface="+mn-lt"/>
              </a:rPr>
              <a:t>.</a:t>
            </a:r>
            <a:r>
              <a:rPr lang="ru-RU" sz="2200" b="1" dirty="0">
                <a:latin typeface="+mn-lt"/>
              </a:rPr>
              <a:t> </a:t>
            </a:r>
            <a:r>
              <a:rPr lang="ru-RU" sz="2200" dirty="0">
                <a:latin typeface="+mn-lt"/>
              </a:rPr>
              <a:t>Подключите антенный кабель к антенному входу цифровой приставки. Подключите видео- и аудио кабель к соответствующим разъемам на телевизоре и цифровой приставке. </a:t>
            </a: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b="1" dirty="0" smtClean="0">
                <a:solidFill>
                  <a:srgbClr val="1D6295"/>
                </a:solidFill>
                <a:latin typeface="+mn-lt"/>
              </a:rPr>
              <a:t>3</a:t>
            </a:r>
            <a:r>
              <a:rPr lang="ru-RU" sz="2200" b="1" dirty="0">
                <a:solidFill>
                  <a:srgbClr val="1D6295"/>
                </a:solidFill>
                <a:latin typeface="+mn-lt"/>
              </a:rPr>
              <a:t>.</a:t>
            </a:r>
            <a:r>
              <a:rPr lang="ru-RU" sz="2200" b="1" dirty="0">
                <a:latin typeface="+mn-lt"/>
              </a:rPr>
              <a:t> </a:t>
            </a:r>
            <a:r>
              <a:rPr lang="ru-RU" sz="2200" dirty="0">
                <a:latin typeface="+mn-lt"/>
              </a:rPr>
              <a:t>Подключите электропитание и включите телевизор.</a:t>
            </a:r>
            <a:r>
              <a:rPr lang="ru-RU" sz="2200" b="1" dirty="0">
                <a:latin typeface="+mn-lt"/>
              </a:rPr>
              <a:t/>
            </a:r>
            <a:br>
              <a:rPr lang="ru-RU" sz="2200" b="1" dirty="0">
                <a:latin typeface="+mn-lt"/>
              </a:rPr>
            </a:br>
            <a:r>
              <a:rPr lang="ru-RU" sz="2200" b="1" dirty="0" smtClean="0">
                <a:solidFill>
                  <a:srgbClr val="1D6295"/>
                </a:solidFill>
                <a:latin typeface="+mn-lt"/>
              </a:rPr>
              <a:t>4</a:t>
            </a:r>
            <a:r>
              <a:rPr lang="ru-RU" sz="2200" b="1" dirty="0">
                <a:solidFill>
                  <a:srgbClr val="1D6295"/>
                </a:solidFill>
                <a:latin typeface="+mn-lt"/>
              </a:rPr>
              <a:t>.</a:t>
            </a:r>
            <a:r>
              <a:rPr lang="ru-RU" sz="2200" b="1" dirty="0">
                <a:latin typeface="+mn-lt"/>
              </a:rPr>
              <a:t> </a:t>
            </a:r>
            <a:r>
              <a:rPr lang="ru-RU" sz="2200" dirty="0">
                <a:latin typeface="+mn-lt"/>
              </a:rPr>
              <a:t>В меню выберите требуемый источник входного сигнала: HDMI, AV, SCART и др. </a:t>
            </a:r>
            <a:br>
              <a:rPr lang="ru-RU" sz="2200" dirty="0">
                <a:latin typeface="+mn-lt"/>
              </a:rPr>
            </a:br>
            <a:r>
              <a:rPr lang="ru-RU" sz="2200" b="1" dirty="0" smtClean="0">
                <a:solidFill>
                  <a:srgbClr val="1D6295"/>
                </a:solidFill>
                <a:latin typeface="+mn-lt"/>
              </a:rPr>
              <a:t>5</a:t>
            </a:r>
            <a:r>
              <a:rPr lang="ru-RU" sz="2200" b="1" dirty="0">
                <a:solidFill>
                  <a:srgbClr val="1D6295"/>
                </a:solidFill>
                <a:latin typeface="+mn-lt"/>
              </a:rPr>
              <a:t>.</a:t>
            </a:r>
            <a:r>
              <a:rPr lang="ru-RU" sz="2200" b="1" dirty="0">
                <a:latin typeface="+mn-lt"/>
              </a:rPr>
              <a:t> </a:t>
            </a:r>
            <a:r>
              <a:rPr lang="ru-RU" sz="2200" dirty="0">
                <a:latin typeface="+mn-lt"/>
              </a:rPr>
              <a:t>Произведите автоматический поиск цифровых телевизионных программ, используя инструкцию по эксплуатации. Можно выполнить ручной поиск. В этом случае необходимо ввести номер канала или частоту.</a:t>
            </a:r>
            <a:endParaRPr lang="ru-RU" sz="2200" dirty="0">
              <a:solidFill>
                <a:srgbClr val="1D6295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0672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766560" y="475488"/>
            <a:ext cx="5425440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rgbClr val="1D6295"/>
                </a:solidFill>
                <a:latin typeface="+mn-lt"/>
              </a:rPr>
              <a:t>Подключение цифрового телевидения </a:t>
            </a:r>
            <a:r>
              <a:rPr lang="ru-RU" sz="2800" dirty="0">
                <a:solidFill>
                  <a:srgbClr val="1D6295"/>
                </a:solidFill>
                <a:latin typeface="+mn-lt"/>
              </a:rPr>
              <a:t>с помощью цифровой </a:t>
            </a:r>
            <a:r>
              <a:rPr lang="ru-RU" sz="2800" dirty="0" smtClean="0">
                <a:solidFill>
                  <a:srgbClr val="1D6295"/>
                </a:solidFill>
                <a:latin typeface="+mn-lt"/>
              </a:rPr>
              <a:t>приставки:</a:t>
            </a:r>
            <a:endParaRPr lang="ru-RU" sz="2800" dirty="0">
              <a:solidFill>
                <a:srgbClr val="1D6295"/>
              </a:solidFill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rgbClr val="1D6295"/>
                </a:solidFill>
              </a:rPr>
              <a:t/>
            </a:r>
            <a:br>
              <a:rPr lang="ru-RU" sz="2000" b="1" dirty="0" smtClean="0">
                <a:solidFill>
                  <a:srgbClr val="1D6295"/>
                </a:solidFill>
              </a:rPr>
            </a:br>
            <a:endParaRPr lang="ru-RU" sz="2000" dirty="0">
              <a:solidFill>
                <a:srgbClr val="1D6295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27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9856" y="195072"/>
            <a:ext cx="4803648" cy="16305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1D6295"/>
                </a:solidFill>
                <a:latin typeface="+mn-lt"/>
              </a:rPr>
              <a:t>Подключение цифрового телевидения </a:t>
            </a:r>
            <a:r>
              <a:rPr lang="ru-RU" sz="2800" dirty="0">
                <a:solidFill>
                  <a:srgbClr val="1D6295"/>
                </a:solidFill>
                <a:latin typeface="+mn-lt"/>
              </a:rPr>
              <a:t>на телевизоре со встроенным тюнером DVB-T2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195072"/>
            <a:ext cx="6998209" cy="6388608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229856" y="1560576"/>
            <a:ext cx="4803648" cy="5157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1D6295"/>
                </a:solidFill>
              </a:rPr>
              <a:t>1.</a:t>
            </a:r>
            <a:r>
              <a:rPr lang="ru-RU" sz="2400" b="1" dirty="0"/>
              <a:t> </a:t>
            </a:r>
            <a:r>
              <a:rPr lang="ru-RU" sz="2200" dirty="0"/>
              <a:t>Отключите электропитание телевизора.</a:t>
            </a:r>
            <a:r>
              <a:rPr lang="ru-RU" sz="2200" b="1" dirty="0"/>
              <a:t> </a:t>
            </a:r>
            <a:br>
              <a:rPr lang="ru-RU" sz="2200" b="1" dirty="0"/>
            </a:br>
            <a:r>
              <a:rPr lang="ru-RU" sz="2200" b="1" dirty="0" smtClean="0">
                <a:solidFill>
                  <a:srgbClr val="1D6295"/>
                </a:solidFill>
              </a:rPr>
              <a:t>2</a:t>
            </a:r>
            <a:r>
              <a:rPr lang="ru-RU" sz="2200" b="1" dirty="0">
                <a:solidFill>
                  <a:srgbClr val="1D6295"/>
                </a:solidFill>
              </a:rPr>
              <a:t>.</a:t>
            </a:r>
            <a:r>
              <a:rPr lang="ru-RU" sz="2200" b="1" dirty="0"/>
              <a:t> </a:t>
            </a:r>
            <a:r>
              <a:rPr lang="ru-RU" sz="2200" dirty="0"/>
              <a:t>Подключите антенный кабель к антенному входу цифрового телевизора.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>
                <a:solidFill>
                  <a:srgbClr val="1D6295"/>
                </a:solidFill>
              </a:rPr>
              <a:t>3</a:t>
            </a:r>
            <a:r>
              <a:rPr lang="ru-RU" sz="2200" b="1" dirty="0">
                <a:solidFill>
                  <a:srgbClr val="1D6295"/>
                </a:solidFill>
              </a:rPr>
              <a:t>.</a:t>
            </a:r>
            <a:r>
              <a:rPr lang="ru-RU" sz="2200" b="1" dirty="0"/>
              <a:t> </a:t>
            </a:r>
            <a:r>
              <a:rPr lang="ru-RU" sz="2200" dirty="0"/>
              <a:t>Подключите электропитание и включите телевизор.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>
                <a:solidFill>
                  <a:srgbClr val="1D6295"/>
                </a:solidFill>
              </a:rPr>
              <a:t>4</a:t>
            </a:r>
            <a:r>
              <a:rPr lang="ru-RU" sz="2200" b="1" dirty="0">
                <a:solidFill>
                  <a:srgbClr val="1D6295"/>
                </a:solidFill>
              </a:rPr>
              <a:t>.</a:t>
            </a:r>
            <a:r>
              <a:rPr lang="ru-RU" sz="2200" b="1" dirty="0"/>
              <a:t> </a:t>
            </a:r>
            <a:r>
              <a:rPr lang="ru-RU" sz="2200" dirty="0"/>
              <a:t>Зайдите в соответствующий раздел меню настроек телевизора и активируйте работу цифрового тюнера.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rgbClr val="1D6295"/>
                </a:solidFill>
              </a:rPr>
              <a:t>5</a:t>
            </a:r>
            <a:r>
              <a:rPr lang="ru-RU" sz="2200" b="1" dirty="0">
                <a:solidFill>
                  <a:srgbClr val="1D6295"/>
                </a:solidFill>
              </a:rPr>
              <a:t>.</a:t>
            </a:r>
            <a:r>
              <a:rPr lang="ru-RU" sz="2200" dirty="0"/>
              <a:t> Произведите автоматический поиск программ, используя инструкцию по эксплуатации. Можно выполнить ручной поиск каналов. В этом случае необходимо ввести номер канала или частоту.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2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/>
          <a:lstStyle/>
          <a:p>
            <a:pPr algn="ctr"/>
            <a:r>
              <a:rPr lang="ru-RU" b="1" cap="all" dirty="0">
                <a:solidFill>
                  <a:srgbClr val="1D6295"/>
                </a:solidFill>
              </a:rPr>
              <a:t>КОНТАКТЫ ДЛЯ ТЕЛЕЗРИТЕЛЕЙ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38528"/>
            <a:ext cx="10777728" cy="3796454"/>
          </a:xfrm>
        </p:spPr>
        <p:txBody>
          <a:bodyPr/>
          <a:lstStyle/>
          <a:p>
            <a:r>
              <a:rPr lang="ru-RU" sz="3200" dirty="0"/>
              <a:t>Задать вопросы о необходимом приемном оборудовании, способах его настройки и подключения можно по телефону круглосуточной федеральной горячей линии </a:t>
            </a:r>
            <a:r>
              <a:rPr lang="ru-RU" sz="3200" b="1" dirty="0" smtClean="0"/>
              <a:t>8-800-220-20-02</a:t>
            </a:r>
            <a:r>
              <a:rPr lang="ru-RU" sz="3200" dirty="0" smtClean="0"/>
              <a:t> </a:t>
            </a:r>
            <a:r>
              <a:rPr lang="ru-RU" sz="3200" dirty="0"/>
              <a:t>(звонок по России бесплатный) </a:t>
            </a:r>
          </a:p>
          <a:p>
            <a:pPr algn="ctr"/>
            <a:r>
              <a:rPr lang="ru-RU" sz="3200" dirty="0"/>
              <a:t>Больше подробностей о ЦЭТВ можно узнать на сайте </a:t>
            </a:r>
            <a:r>
              <a:rPr lang="ru-RU" sz="3200" b="1" dirty="0" smtClean="0"/>
              <a:t>смотрицифру.рф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3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15915"/>
            <a:ext cx="10058400" cy="72533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1D6295"/>
                </a:solidFill>
              </a:rPr>
              <a:t>ЧАСТО ЗАДАВАЕМЫЕ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70432"/>
            <a:ext cx="12192000" cy="5687568"/>
          </a:xfrm>
        </p:spPr>
        <p:txBody>
          <a:bodyPr>
            <a:noAutofit/>
          </a:bodyPr>
          <a:lstStyle/>
          <a:p>
            <a:r>
              <a:rPr lang="ru-RU" sz="2900" dirty="0" smtClean="0"/>
              <a:t>Есть </a:t>
            </a:r>
            <a:r>
              <a:rPr lang="ru-RU" sz="2900" dirty="0"/>
              <a:t>ли в цифровом эфирном ТВ местные новости?</a:t>
            </a:r>
          </a:p>
          <a:p>
            <a:r>
              <a:rPr lang="ru-RU" sz="2900" dirty="0"/>
              <a:t>Где можно узнать про цифровое эфирное телевидение?</a:t>
            </a:r>
          </a:p>
          <a:p>
            <a:r>
              <a:rPr lang="ru-RU" sz="2900" dirty="0" smtClean="0"/>
              <a:t>Можно </a:t>
            </a:r>
            <a:r>
              <a:rPr lang="ru-RU" sz="2900" dirty="0"/>
              <a:t>ли подключить одну приставку к двум телевизорам (и более)?</a:t>
            </a:r>
          </a:p>
          <a:p>
            <a:r>
              <a:rPr lang="ru-RU" sz="2900" dirty="0"/>
              <a:t>Что такое СКПТ и к кому нужно обратиться, чтобы установить общую антенну?</a:t>
            </a:r>
          </a:p>
          <a:p>
            <a:r>
              <a:rPr lang="ru-RU" sz="2900" dirty="0" smtClean="0"/>
              <a:t>Почему </a:t>
            </a:r>
            <a:r>
              <a:rPr lang="ru-RU" sz="2900" dirty="0"/>
              <a:t>трансляция цифрового эфирного ТВ в моем населенном пункте не совпадает с местным временем?</a:t>
            </a:r>
          </a:p>
          <a:p>
            <a:r>
              <a:rPr lang="ru-RU" sz="2900" dirty="0"/>
              <a:t>Почему мой телевизор не находит телеканалы «Россия 1» и «Россия 24»?</a:t>
            </a:r>
          </a:p>
          <a:p>
            <a:r>
              <a:rPr lang="ru-RU" sz="2900" dirty="0"/>
              <a:t>Где можно посмотреть время отключений трансляции телерадиосигнала?</a:t>
            </a:r>
          </a:p>
          <a:p>
            <a:r>
              <a:rPr lang="ru-RU" sz="2900" dirty="0" smtClean="0"/>
              <a:t>Я </a:t>
            </a:r>
            <a:r>
              <a:rPr lang="ru-RU" sz="2900" dirty="0"/>
              <a:t>проживаю вне зоны охвата цифрового эфирного ТВ, что делать?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17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084" y="213978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7200" b="1" cap="all" dirty="0" smtClean="0">
                <a:solidFill>
                  <a:srgbClr val="1D6295"/>
                </a:solidFill>
              </a:rPr>
              <a:t>СПАСИБО ЗА ВНИМАНИЕ!</a:t>
            </a:r>
            <a:endParaRPr lang="ru-RU" sz="7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373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60612" y="457200"/>
            <a:ext cx="1040802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Асиновское</a:t>
            </a:r>
            <a:r>
              <a:rPr lang="ru-RU" sz="2800" b="1" dirty="0" smtClean="0"/>
              <a:t> городское поселение –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                                      </a:t>
            </a:r>
            <a:r>
              <a:rPr lang="ru-RU" sz="2800" b="1" dirty="0" err="1" smtClean="0"/>
              <a:t>Костенков</a:t>
            </a:r>
            <a:r>
              <a:rPr lang="ru-RU" sz="2800" b="1" dirty="0" smtClean="0"/>
              <a:t> Андрей Григорьевич</a:t>
            </a:r>
          </a:p>
          <a:p>
            <a:r>
              <a:rPr lang="ru-RU" sz="2800" b="1" dirty="0" err="1"/>
              <a:t>Большедороховское</a:t>
            </a:r>
            <a:r>
              <a:rPr lang="ru-RU" sz="2800" b="1" dirty="0"/>
              <a:t> </a:t>
            </a:r>
            <a:r>
              <a:rPr lang="ru-RU" sz="2800" b="1" dirty="0" smtClean="0"/>
              <a:t>СП                Овсянников </a:t>
            </a:r>
            <a:r>
              <a:rPr lang="ru-RU" sz="2800" b="1" dirty="0"/>
              <a:t>Виктор </a:t>
            </a:r>
            <a:r>
              <a:rPr lang="ru-RU" sz="2800" b="1" dirty="0" smtClean="0"/>
              <a:t>Петрович</a:t>
            </a:r>
          </a:p>
          <a:p>
            <a:r>
              <a:rPr lang="ru-RU" sz="2800" b="1" dirty="0"/>
              <a:t>Ягодное </a:t>
            </a:r>
            <a:r>
              <a:rPr lang="ru-RU" sz="2800" b="1" dirty="0" smtClean="0"/>
              <a:t>СП                                        Баранов </a:t>
            </a:r>
            <a:r>
              <a:rPr lang="ru-RU" sz="2800" b="1" dirty="0"/>
              <a:t>Геннадий </a:t>
            </a:r>
            <a:r>
              <a:rPr lang="ru-RU" sz="2800" b="1" dirty="0" smtClean="0"/>
              <a:t>Иванович</a:t>
            </a:r>
          </a:p>
          <a:p>
            <a:r>
              <a:rPr lang="ru-RU" sz="2800" b="1" dirty="0" err="1" smtClean="0"/>
              <a:t>Новокусковское</a:t>
            </a:r>
            <a:r>
              <a:rPr lang="ru-RU" sz="2800" b="1" dirty="0" smtClean="0"/>
              <a:t>  СП                        Карпенко Андрей Владимирович </a:t>
            </a:r>
          </a:p>
          <a:p>
            <a:r>
              <a:rPr lang="ru-RU" sz="2800" b="1" dirty="0"/>
              <a:t>Новиковское </a:t>
            </a:r>
            <a:r>
              <a:rPr lang="ru-RU" sz="2800" b="1" dirty="0" smtClean="0"/>
              <a:t>СП                               Петров </a:t>
            </a:r>
            <a:r>
              <a:rPr lang="ru-RU" sz="2800" b="1" dirty="0"/>
              <a:t>Сергей </a:t>
            </a:r>
            <a:r>
              <a:rPr lang="ru-RU" sz="2800" b="1" dirty="0" smtClean="0"/>
              <a:t>Леонтьевич	</a:t>
            </a:r>
          </a:p>
          <a:p>
            <a:r>
              <a:rPr lang="ru-RU" sz="2800" b="1" dirty="0" err="1"/>
              <a:t>Новониколаевское</a:t>
            </a:r>
            <a:r>
              <a:rPr lang="ru-RU" sz="2800" b="1" dirty="0"/>
              <a:t> </a:t>
            </a:r>
            <a:r>
              <a:rPr lang="ru-RU" sz="2800" b="1" dirty="0" smtClean="0"/>
              <a:t>СП                    </a:t>
            </a:r>
            <a:r>
              <a:rPr lang="ru-RU" sz="2800" b="1" dirty="0"/>
              <a:t>Бурков Дмитрий </a:t>
            </a:r>
            <a:r>
              <a:rPr lang="ru-RU" sz="2800" b="1" dirty="0" smtClean="0"/>
              <a:t>Сергеевич</a:t>
            </a:r>
          </a:p>
          <a:p>
            <a:r>
              <a:rPr lang="ru-RU" sz="2800" b="1" dirty="0" err="1" smtClean="0"/>
              <a:t>Батуринское</a:t>
            </a:r>
            <a:r>
              <a:rPr lang="ru-RU" sz="2800" b="1" dirty="0" smtClean="0"/>
              <a:t> СП                                Злыднева Нина Владимировна   </a:t>
            </a:r>
          </a:p>
          <a:p>
            <a:endParaRPr lang="ru-RU" sz="2800" b="1" dirty="0"/>
          </a:p>
          <a:p>
            <a:r>
              <a:rPr lang="ru-RU" sz="2800" b="1" dirty="0"/>
              <a:t>Первый заместитель Главы администрации </a:t>
            </a:r>
            <a:r>
              <a:rPr lang="ru-RU" sz="2800" b="1" dirty="0" err="1"/>
              <a:t>Асиновского</a:t>
            </a:r>
            <a:r>
              <a:rPr lang="ru-RU" sz="2800" b="1" dirty="0"/>
              <a:t> района по обеспечению жизнедеятельности и </a:t>
            </a:r>
            <a:r>
              <a:rPr lang="ru-RU" sz="2800" b="1" dirty="0" smtClean="0"/>
              <a:t>безопасности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     Самодуров </a:t>
            </a:r>
            <a:r>
              <a:rPr lang="ru-RU" sz="2800" b="1" dirty="0"/>
              <a:t>Евгений </a:t>
            </a:r>
            <a:r>
              <a:rPr lang="ru-RU" sz="2800" b="1" dirty="0" smtClean="0"/>
              <a:t>Николаевич                                                              </a:t>
            </a:r>
            <a:endParaRPr lang="ru-RU" sz="2800" b="1" dirty="0"/>
          </a:p>
          <a:p>
            <a:endParaRPr lang="ru-RU" b="1" dirty="0"/>
          </a:p>
          <a:p>
            <a:r>
              <a:rPr lang="ru-RU" b="1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53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18" y="0"/>
            <a:ext cx="9692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0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86605"/>
            <a:ext cx="11972544" cy="1450757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85000"/>
              </a:lnSpc>
              <a:spcBef>
                <a:spcPct val="0"/>
              </a:spcBef>
            </a:pPr>
            <a:r>
              <a:rPr lang="ru-RU" sz="5300" b="1" dirty="0">
                <a:solidFill>
                  <a:srgbClr val="1D6295"/>
                </a:solidFill>
                <a:latin typeface="+mj-lt"/>
                <a:cs typeface="Times New Roman" panose="02020603050405020304" pitchFamily="18" charset="0"/>
              </a:rPr>
              <a:t>Зачем Россия переходит на цифровое эфирное телевидение? </a:t>
            </a:r>
            <a:r>
              <a:rPr lang="ru-RU" sz="1600" dirty="0">
                <a:solidFill>
                  <a:srgbClr val="2F5597"/>
                </a:solidFill>
              </a:rPr>
              <a:t/>
            </a:r>
            <a:br>
              <a:rPr lang="ru-RU" sz="1600" dirty="0">
                <a:solidFill>
                  <a:srgbClr val="2F5597"/>
                </a:solidFill>
              </a:rPr>
            </a:b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496" y="1947556"/>
            <a:ext cx="10570464" cy="39215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500" dirty="0"/>
              <a:t>Чтобы сделать доступными и бесплатными для всех жителей России 20 федеральных телеканалов в высоком «цифровом» качестве. Сделать это на базе аналогового телевидения нельзя по причине высоких затрат на его содержание и модернизацию, а также по причине ограниченности свободного радиочастотного ресурса.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0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Чем цифровое эфирное телевидение лучше аналогового?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37558"/>
            <a:ext cx="10570464" cy="373153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Выше качество изображения и звука</a:t>
            </a:r>
          </a:p>
          <a:p>
            <a:pPr marL="182565" indent="-182565">
              <a:buFont typeface="Arial" panose="020B0604020202020204" pitchFamily="34" charset="0"/>
              <a:buChar char="•"/>
            </a:pPr>
            <a:r>
              <a:rPr lang="ru-RU" sz="4000" dirty="0"/>
              <a:t>Больше доступных телеканалов для населения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4000" dirty="0"/>
              <a:t>Экономия частотного ресурса</a:t>
            </a:r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2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"/>
            <a:ext cx="10515600" cy="141427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1D6295"/>
                </a:solidFill>
              </a:rPr>
              <a:t>Что смотреть в цифровом </a:t>
            </a:r>
            <a:r>
              <a:rPr lang="ru-RU" sz="4000" b="1" dirty="0" smtClean="0">
                <a:solidFill>
                  <a:srgbClr val="1D6295"/>
                </a:solidFill>
              </a:rPr>
              <a:t>телевидении - </a:t>
            </a:r>
            <a:r>
              <a:rPr lang="ru-RU" sz="4000" b="1" dirty="0">
                <a:solidFill>
                  <a:srgbClr val="1D6295"/>
                </a:solidFill>
              </a:rPr>
              <a:t>список телеканалов</a:t>
            </a:r>
            <a:endParaRPr lang="ru-RU" sz="4000" dirty="0">
              <a:solidFill>
                <a:srgbClr val="1D6295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306192" y="4021943"/>
            <a:ext cx="2273808" cy="1983484"/>
          </a:xfrm>
        </p:spPr>
        <p:txBody>
          <a:bodyPr>
            <a:noAutofit/>
          </a:bodyPr>
          <a:lstStyle/>
          <a:p>
            <a:pPr lvl="0"/>
            <a:r>
              <a:rPr lang="ru-RU" sz="1800" dirty="0"/>
              <a:t>Первый канал</a:t>
            </a:r>
          </a:p>
          <a:p>
            <a:pPr lvl="0"/>
            <a:r>
              <a:rPr lang="ru-RU" sz="1800" dirty="0"/>
              <a:t>Россия-1 </a:t>
            </a:r>
          </a:p>
          <a:p>
            <a:pPr lvl="0"/>
            <a:r>
              <a:rPr lang="ru-RU" sz="1800" dirty="0"/>
              <a:t>Матч ТВ</a:t>
            </a:r>
          </a:p>
          <a:p>
            <a:pPr lvl="0"/>
            <a:r>
              <a:rPr lang="ru-RU" sz="1800" dirty="0"/>
              <a:t>НТВ</a:t>
            </a:r>
          </a:p>
          <a:p>
            <a:pPr lvl="0"/>
            <a:r>
              <a:rPr lang="ru-RU" sz="1800" dirty="0"/>
              <a:t>Петербург-5 канал</a:t>
            </a:r>
          </a:p>
          <a:p>
            <a:endParaRPr lang="ru-RU" sz="180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2798904" y="4064132"/>
            <a:ext cx="3165999" cy="198348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1900" dirty="0" smtClean="0"/>
              <a:t>Россия-К</a:t>
            </a:r>
          </a:p>
          <a:p>
            <a:pPr lvl="0"/>
            <a:r>
              <a:rPr lang="ru-RU" sz="1900" dirty="0" smtClean="0"/>
              <a:t>Россия-24</a:t>
            </a:r>
          </a:p>
          <a:p>
            <a:pPr lvl="0"/>
            <a:r>
              <a:rPr lang="ru-RU" sz="1900" dirty="0" smtClean="0"/>
              <a:t>Карусель</a:t>
            </a:r>
          </a:p>
          <a:p>
            <a:pPr lvl="0"/>
            <a:r>
              <a:rPr lang="ru-RU" sz="1900" dirty="0" smtClean="0"/>
              <a:t>Общественное телевидение России</a:t>
            </a:r>
          </a:p>
          <a:p>
            <a:pPr lvl="0"/>
            <a:r>
              <a:rPr lang="ru-RU" sz="1900" dirty="0" smtClean="0"/>
              <a:t>ТВ Центр – Москва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39" y="1087864"/>
            <a:ext cx="3778531" cy="2837960"/>
          </a:xfrm>
          <a:prstGeom prst="rect">
            <a:avLst/>
          </a:prstGeom>
        </p:spPr>
      </p:pic>
      <p:sp>
        <p:nvSpPr>
          <p:cNvPr id="14" name="Объект 9"/>
          <p:cNvSpPr txBox="1">
            <a:spLocks/>
          </p:cNvSpPr>
          <p:nvPr/>
        </p:nvSpPr>
        <p:spPr>
          <a:xfrm>
            <a:off x="6357099" y="4051938"/>
            <a:ext cx="2813304" cy="1983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dirty="0"/>
              <a:t>REN-TV</a:t>
            </a:r>
          </a:p>
          <a:p>
            <a:r>
              <a:rPr lang="ru-RU" sz="1900" dirty="0"/>
              <a:t>Спас</a:t>
            </a:r>
          </a:p>
          <a:p>
            <a:r>
              <a:rPr lang="ru-RU" sz="1900" dirty="0"/>
              <a:t>Первый развлекательный СТС</a:t>
            </a:r>
          </a:p>
          <a:p>
            <a:r>
              <a:rPr lang="ru-RU" sz="1900" dirty="0"/>
              <a:t>Домашний</a:t>
            </a:r>
          </a:p>
          <a:p>
            <a:r>
              <a:rPr lang="ru-RU" sz="1900" dirty="0"/>
              <a:t>ТВ-3</a:t>
            </a:r>
          </a:p>
          <a:p>
            <a:endParaRPr lang="ru-RU" dirty="0"/>
          </a:p>
        </p:txBody>
      </p:sp>
      <p:sp>
        <p:nvSpPr>
          <p:cNvPr id="15" name="Объект 9"/>
          <p:cNvSpPr txBox="1">
            <a:spLocks/>
          </p:cNvSpPr>
          <p:nvPr/>
        </p:nvSpPr>
        <p:spPr>
          <a:xfrm>
            <a:off x="9105525" y="4064131"/>
            <a:ext cx="3023616" cy="1983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/>
              <a:t>Пятница</a:t>
            </a:r>
          </a:p>
          <a:p>
            <a:r>
              <a:rPr lang="ru-RU" sz="2600" dirty="0"/>
              <a:t>Национальная телевизионная компания Звезда</a:t>
            </a:r>
          </a:p>
          <a:p>
            <a:r>
              <a:rPr lang="ru-RU" sz="2600" dirty="0"/>
              <a:t>МИР</a:t>
            </a:r>
          </a:p>
          <a:p>
            <a:r>
              <a:rPr lang="ru-RU" sz="2600" dirty="0"/>
              <a:t>ТНТ</a:t>
            </a:r>
          </a:p>
          <a:p>
            <a:r>
              <a:rPr lang="ru-RU" sz="2600" dirty="0"/>
              <a:t>Муз</a:t>
            </a:r>
          </a:p>
          <a:p>
            <a:endParaRPr lang="ru-RU" sz="2300" dirty="0">
              <a:latin typeface="+mj-lt"/>
            </a:endParaRPr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348" y="1236105"/>
            <a:ext cx="3794760" cy="268972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46638" r="46809" b="888"/>
          <a:stretch/>
        </p:blipFill>
        <p:spPr>
          <a:xfrm>
            <a:off x="5939526" y="1414277"/>
            <a:ext cx="236871" cy="5275323"/>
          </a:xfrm>
          <a:prstGeom prst="rect">
            <a:avLst/>
          </a:prstGeom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01676" y="5934670"/>
            <a:ext cx="2365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Радио Россия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Маяк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Вести ФМ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4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888" y="37257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rgbClr val="1D6295"/>
                </a:solidFill>
              </a:rPr>
              <a:t>П</a:t>
            </a:r>
            <a:r>
              <a:rPr lang="ru-RU" sz="5300" b="1" dirty="0" smtClean="0">
                <a:solidFill>
                  <a:srgbClr val="1D6295"/>
                </a:solidFill>
              </a:rPr>
              <a:t>риемное </a:t>
            </a:r>
            <a:r>
              <a:rPr lang="ru-RU" sz="5300" b="1" dirty="0">
                <a:solidFill>
                  <a:srgbClr val="1D6295"/>
                </a:solidFill>
              </a:rPr>
              <a:t>оборудование </a:t>
            </a:r>
            <a:r>
              <a:rPr lang="ru-RU" sz="5300" b="1" dirty="0" smtClean="0">
                <a:solidFill>
                  <a:srgbClr val="1D6295"/>
                </a:solidFill>
              </a:rPr>
              <a:t>необходимое </a:t>
            </a:r>
            <a:r>
              <a:rPr lang="ru-RU" sz="5300" b="1" dirty="0">
                <a:solidFill>
                  <a:srgbClr val="1D6295"/>
                </a:solidFill>
              </a:rPr>
              <a:t>для подключения к </a:t>
            </a:r>
            <a:r>
              <a:rPr lang="ru-RU" sz="5300" b="1" dirty="0" smtClean="0">
                <a:solidFill>
                  <a:srgbClr val="1D6295"/>
                </a:solidFill>
              </a:rPr>
              <a:t>ЦЭТВ</a:t>
            </a:r>
            <a:r>
              <a:rPr lang="ru-RU" dirty="0">
                <a:solidFill>
                  <a:srgbClr val="1D6295"/>
                </a:solidFill>
              </a:rPr>
              <a:t/>
            </a:r>
            <a:br>
              <a:rPr lang="ru-RU" dirty="0">
                <a:solidFill>
                  <a:srgbClr val="1D6295"/>
                </a:solidFill>
              </a:rPr>
            </a:br>
            <a:endParaRPr lang="ru-RU" dirty="0">
              <a:solidFill>
                <a:srgbClr val="1D6295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86128" y="3818218"/>
            <a:ext cx="12009120" cy="356218"/>
          </a:xfrm>
        </p:spPr>
        <p:txBody>
          <a:bodyPr>
            <a:noAutofit/>
          </a:bodyPr>
          <a:lstStyle/>
          <a:p>
            <a:r>
              <a:rPr lang="ru-RU" sz="4400" dirty="0"/>
              <a:t>__________________________________________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68" t="5562" r="4651" b="11124"/>
          <a:stretch/>
        </p:blipFill>
        <p:spPr>
          <a:xfrm>
            <a:off x="152322" y="4174437"/>
            <a:ext cx="11890532" cy="252506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3151" t="5320" r="9096" b="14129"/>
          <a:stretch/>
        </p:blipFill>
        <p:spPr>
          <a:xfrm>
            <a:off x="2385124" y="1560579"/>
            <a:ext cx="7424928" cy="2435748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9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1" y="97536"/>
            <a:ext cx="10058400" cy="13898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 что обратить внимание при выборе цифровой ТВ-приставки?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1" y="1950720"/>
            <a:ext cx="10058400" cy="3918374"/>
          </a:xfrm>
        </p:spPr>
        <p:txBody>
          <a:bodyPr>
            <a:normAutofit fontScale="92500"/>
          </a:bodyPr>
          <a:lstStyle/>
          <a:p>
            <a:r>
              <a:rPr lang="ru-RU" sz="5400" dirty="0"/>
              <a:t>Приставка должна поддерживать: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5400" dirty="0"/>
              <a:t>Стандарт DVB-T2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5400" dirty="0"/>
              <a:t>Видеокодек MPEG-4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5400" dirty="0"/>
              <a:t>Режим Multiple-PLP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3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70689"/>
            <a:ext cx="10515600" cy="10409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1D6295"/>
                </a:solidFill>
              </a:rPr>
              <a:t>Комплект цифровой приставки: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6172201" y="1584964"/>
            <a:ext cx="5910072" cy="5120639"/>
          </a:xfrm>
        </p:spPr>
        <p:txBody>
          <a:bodyPr>
            <a:normAutofit/>
          </a:bodyPr>
          <a:lstStyle/>
          <a:p>
            <a:r>
              <a:rPr lang="ru-RU" sz="3200" dirty="0"/>
              <a:t>1 - Пульт дистанционного управления (ПДУ)</a:t>
            </a:r>
          </a:p>
          <a:p>
            <a:r>
              <a:rPr lang="ru-RU" sz="3200" dirty="0"/>
              <a:t>2 - Цифровой приемник</a:t>
            </a:r>
          </a:p>
          <a:p>
            <a:r>
              <a:rPr lang="ru-RU" sz="3200" dirty="0"/>
              <a:t>3 - батарейка для ПДУ</a:t>
            </a:r>
          </a:p>
          <a:p>
            <a:r>
              <a:rPr lang="ru-RU" sz="3200" dirty="0"/>
              <a:t>4 - Сетевой шнур для цифрового приемника</a:t>
            </a:r>
          </a:p>
          <a:p>
            <a:r>
              <a:rPr lang="ru-RU" sz="3200" dirty="0"/>
              <a:t>5 - Соединительный кабель для цифрового приемника и телевизора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487" r="36595" b="1240"/>
          <a:stretch/>
        </p:blipFill>
        <p:spPr>
          <a:xfrm>
            <a:off x="682752" y="1475232"/>
            <a:ext cx="4693920" cy="5315712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FF4C-B514-44C2-8F44-44411FF44D4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4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450</Words>
  <Application>Microsoft Office PowerPoint</Application>
  <PresentationFormat>Широкоэкранный</PresentationFormat>
  <Paragraphs>106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Ретро</vt:lpstr>
      <vt:lpstr>1_Тема Office</vt:lpstr>
      <vt:lpstr>Презентация PowerPoint</vt:lpstr>
      <vt:lpstr>Презентация PowerPoint</vt:lpstr>
      <vt:lpstr>Презентация PowerPoint</vt:lpstr>
      <vt:lpstr>Зачем Россия переходит на цифровое эфирное телевидение?  </vt:lpstr>
      <vt:lpstr>Чем цифровое эфирное телевидение лучше аналогового?</vt:lpstr>
      <vt:lpstr>Что смотреть в цифровом телевидении - список телеканалов</vt:lpstr>
      <vt:lpstr>Приемное оборудование необходимое для подключения к ЦЭТВ </vt:lpstr>
      <vt:lpstr>На что обратить внимание при выборе цифровой ТВ-приставки?</vt:lpstr>
      <vt:lpstr>Комплект цифровой приставки:</vt:lpstr>
      <vt:lpstr>На что обратить внимание при выборе  ТВ-антенны? </vt:lpstr>
      <vt:lpstr>АНТЕННЫ</vt:lpstr>
      <vt:lpstr>АНТЕННЫ</vt:lpstr>
      <vt:lpstr>  1. Отключите электропитание телевизора.  2. Подключите антенный кабель к антенному входу цифровой приставки. Подключите видео- и аудио кабель к соответствующим разъемам на телевизоре и цифровой приставке.  3. Подключите электропитание и включите телевизор. 4. В меню выберите требуемый источник входного сигнала: HDMI, AV, SCART и др.  5. Произведите автоматический поиск цифровых телевизионных программ, используя инструкцию по эксплуатации. Можно выполнить ручной поиск. В этом случае необходимо ввести номер канала или частоту.</vt:lpstr>
      <vt:lpstr>Подключение цифрового телевидения на телевизоре со встроенным тюнером DVB-T2 </vt:lpstr>
      <vt:lpstr>КОНТАКТЫ ДЛЯ ТЕЛЕЗРИТЕЛЕЙ</vt:lpstr>
      <vt:lpstr>ЧАСТО ЗАДАВАЕМЫЕ ВОПРОСЫ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Лаборатория инженер</dc:creator>
  <cp:lastModifiedBy>ceh-asino-nach</cp:lastModifiedBy>
  <cp:revision>40</cp:revision>
  <dcterms:created xsi:type="dcterms:W3CDTF">2018-12-28T01:37:36Z</dcterms:created>
  <dcterms:modified xsi:type="dcterms:W3CDTF">2019-04-29T07:15:26Z</dcterms:modified>
</cp:coreProperties>
</file>